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78" r:id="rId3"/>
  </p:sldMasterIdLst>
  <p:notesMasterIdLst>
    <p:notesMasterId r:id="rId13"/>
  </p:notesMasterIdLst>
  <p:sldIdLst>
    <p:sldId id="256" r:id="rId4"/>
    <p:sldId id="322" r:id="rId5"/>
    <p:sldId id="323" r:id="rId6"/>
    <p:sldId id="325" r:id="rId7"/>
    <p:sldId id="326" r:id="rId8"/>
    <p:sldId id="327" r:id="rId9"/>
    <p:sldId id="324" r:id="rId10"/>
    <p:sldId id="284" r:id="rId11"/>
    <p:sldId id="32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0847C7B7-3BF0-6540-8CF4-D15D8C8325FD}">
          <p14:sldIdLst>
            <p14:sldId id="256"/>
            <p14:sldId id="322"/>
          </p14:sldIdLst>
        </p14:section>
        <p14:section name="Lessons of Hanoi" id="{214A05DB-D7E7-7645-8AF9-C2AA1A46C829}">
          <p14:sldIdLst>
            <p14:sldId id="323"/>
            <p14:sldId id="325"/>
            <p14:sldId id="326"/>
            <p14:sldId id="327"/>
            <p14:sldId id="324"/>
          </p14:sldIdLst>
        </p14:section>
        <p14:section name="Closing" id="{BC0C0282-AF9F-204E-9951-7490FA39258D}">
          <p14:sldIdLst>
            <p14:sldId id="284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7" autoAdjust="0"/>
    <p:restoredTop sz="89605" autoAdjust="0"/>
  </p:normalViewPr>
  <p:slideViewPr>
    <p:cSldViewPr snapToGrid="0">
      <p:cViewPr varScale="1">
        <p:scale>
          <a:sx n="151" d="100"/>
          <a:sy n="151" d="100"/>
        </p:scale>
        <p:origin x="1608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1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0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40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01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KeepingU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Keeping up with the Commodore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(2025-??-??), </a:t>
            </a:r>
            <a:r>
              <a:rPr lang="en-US" sz="1200" dirty="0">
                <a:hlinkClick r:id="rId3"/>
              </a:rPr>
              <a:t>https://github.com/dennisdietrich/KeepingUp/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A3D3-84F1-1BB1-A94B-A6DD99FB3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 dirty="0"/>
              <a:t>1980s performance optimization lessons still applicable today</a:t>
            </a:r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A3337-D615-36C5-1A8A-4AB9ACC7C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  **** COMMODORE 64 BASIC V2 ****</a:t>
            </a:r>
          </a:p>
          <a:p>
            <a:endParaRPr lang="en-US" dirty="0"/>
          </a:p>
          <a:p>
            <a:r>
              <a:rPr lang="en-US" dirty="0"/>
              <a:t> 64K RAM SYSTEM  38911 BASIC BYTES FREE</a:t>
            </a:r>
          </a:p>
          <a:p>
            <a:endParaRPr lang="en-US" dirty="0"/>
          </a:p>
          <a:p>
            <a:r>
              <a:rPr lang="en-US" dirty="0"/>
              <a:t>READY.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>
                <a:solidFill>
                  <a:srgbClr val="FFFFFF"/>
                </a:solidFill>
              </a:rPr>
              <a:t>Keeping up with the Commodore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1980s performance optimization</a:t>
            </a:r>
          </a:p>
          <a:p>
            <a:r>
              <a:rPr lang="en-US" dirty="0">
                <a:solidFill>
                  <a:srgbClr val="FFFFFF"/>
                </a:solidFill>
              </a:rPr>
              <a:t>     lessons still applicable today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Dennis Dietrich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Manager Software Development ICS</a:t>
            </a:r>
          </a:p>
          <a:p>
            <a:r>
              <a:rPr lang="en-US" dirty="0">
                <a:solidFill>
                  <a:srgbClr val="FFFFFF"/>
                </a:solidFill>
              </a:rPr>
              <a:t>Phoenix Contact</a:t>
            </a:r>
          </a:p>
        </p:txBody>
      </p:sp>
      <p:pic>
        <p:nvPicPr>
          <p:cNvPr id="4" name="Picture 3" descr="Pixelated portrait of Rachel Appel">
            <a:extLst>
              <a:ext uri="{FF2B5EF4-FFF2-40B4-BE49-F238E27FC236}">
                <a16:creationId xmlns:a16="http://schemas.microsoft.com/office/drawing/2014/main" id="{D97BDFFB-81D7-33F2-A623-49CAE8092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2" y="506028"/>
            <a:ext cx="3657600" cy="365760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  <p:pic>
        <p:nvPicPr>
          <p:cNvPr id="8" name="Picture 7" descr="Pixelated cover of ‘Artificial Intelligence Projects for the Commodore 64’ by Timothy J. O’Malley">
            <a:extLst>
              <a:ext uri="{FF2B5EF4-FFF2-40B4-BE49-F238E27FC236}">
                <a16:creationId xmlns:a16="http://schemas.microsoft.com/office/drawing/2014/main" id="{7D5F7B0D-7636-A806-9236-041EB2DE6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8" y="1105481"/>
            <a:ext cx="4267200" cy="5289550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schemeClr val="tx2"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211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613F6-2844-9C5E-9047-5D5AE4688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  <p:pic>
        <p:nvPicPr>
          <p:cNvPr id="4" name="Picture 3" descr="Pixelated photo of a ‘Tower of Hanoi’ game with 8 disks all on the left in the correct order">
            <a:extLst>
              <a:ext uri="{FF2B5EF4-FFF2-40B4-BE49-F238E27FC236}">
                <a16:creationId xmlns:a16="http://schemas.microsoft.com/office/drawing/2014/main" id="{C323FB4E-4413-4EE9-71E1-9C559883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0" y="1830916"/>
            <a:ext cx="4917180" cy="319616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49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1_A48823C0-05AF-4E42-B824-E5A879781B49.mp4">
            <a:hlinkClick r:id="" action="ppaction://media"/>
            <a:extLst>
              <a:ext uri="{FF2B5EF4-FFF2-40B4-BE49-F238E27FC236}">
                <a16:creationId xmlns:a16="http://schemas.microsoft.com/office/drawing/2014/main" id="{DBABC26A-A7B8-4A09-016E-EA53D1B71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_0E43A882-80F9-4ED8-9102-F00D04AA6CD1.mp4">
            <a:hlinkClick r:id="" action="ppaction://media"/>
            <a:extLst>
              <a:ext uri="{FF2B5EF4-FFF2-40B4-BE49-F238E27FC236}">
                <a16:creationId xmlns:a16="http://schemas.microsoft.com/office/drawing/2014/main" id="{9AF36D17-7C19-3E70-E973-8D4D3C7ECB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noi V2 fast_BFA9B2E6-3E0B-4307-B261-D683A6B55D74.mp4">
            <a:hlinkClick r:id="" action="ppaction://media"/>
            <a:extLst>
              <a:ext uri="{FF2B5EF4-FFF2-40B4-BE49-F238E27FC236}">
                <a16:creationId xmlns:a16="http://schemas.microsoft.com/office/drawing/2014/main" id="{294C4769-DAD9-74AE-AC51-F09A8D021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413" y="0"/>
            <a:ext cx="9147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7C15A-2025-D5E2-0826-3F7EB18B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15ADD-1914-262D-525C-0F3BA02F9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Lessons of Hanoi</a:t>
            </a:r>
          </a:p>
        </p:txBody>
      </p:sp>
    </p:spTree>
    <p:extLst>
      <p:ext uri="{BB962C8B-B14F-4D97-AF65-F5344CB8AC3E}">
        <p14:creationId xmlns:p14="http://schemas.microsoft.com/office/powerpoint/2010/main" val="373907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dennisdietrich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dcdietrich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7B7429-81E5-49AE-8F5B-280693DF3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3732</TotalTime>
  <Words>114</Words>
  <Application>Microsoft Macintosh PowerPoint</Application>
  <PresentationFormat>Widescreen</PresentationFormat>
  <Paragraphs>43</Paragraphs>
  <Slides>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C64 Pro Mono</vt:lpstr>
      <vt:lpstr>Calibri</vt:lpstr>
      <vt:lpstr>Century Gothic</vt:lpstr>
      <vt:lpstr>Wingdings 3</vt:lpstr>
      <vt:lpstr>Ion</vt:lpstr>
      <vt:lpstr>Blank</vt:lpstr>
      <vt:lpstr>Commodore 64</vt:lpstr>
      <vt:lpstr>Keeping up with the Commodore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unsafe C#</dc:title>
  <dc:creator>Dennis Dietrich</dc:creator>
  <cp:lastModifiedBy>Dennis Dietrich</cp:lastModifiedBy>
  <cp:revision>224</cp:revision>
  <dcterms:created xsi:type="dcterms:W3CDTF">2022-06-17T15:35:12Z</dcterms:created>
  <dcterms:modified xsi:type="dcterms:W3CDTF">2025-01-28T22:00:49Z</dcterms:modified>
</cp:coreProperties>
</file>